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130" d="100"/>
          <a:sy n="130" d="100"/>
        </p:scale>
        <p:origin x="312" y="-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ステンレスドッグタグ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材：ステンレス　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：（チェーン含まず）</a:t>
            </a:r>
            <a:r>
              <a:rPr lang="en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W27×H50×D1mm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 ：日本製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根強い人気のあるドッグタグ風デザインのシンプルなキーチェーンです。ステンレス製ですので耐久性も高く、見た目にもスタイリッシュです。名入れ可能ですので販促用や物販用におすすめ。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E401D54F-C9CD-E843-9C9A-DD6B7F04EC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8197" y="1422052"/>
            <a:ext cx="2365113" cy="361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552</TotalTime>
  <Words>74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2024-07-25T01:37:25Z</dcterms:modified>
</cp:coreProperties>
</file>