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ステンレスマネークリップ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W54×H23×D5mm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 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見た目とその名とおりの非常にシンプルで、だからこそ格好良い、スタイリッシュなステンレス製のマネークリップです。名入れも可能で、販促用や物販用に是非ご活用ください。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C147B17-B341-EECF-FAE6-F9680C834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41" y="1403021"/>
            <a:ext cx="3579611" cy="35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2024-07-25T01:37:25Z</dcterms:modified>
</cp:coreProperties>
</file>