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25"/>
  </p:normalViewPr>
  <p:slideViewPr>
    <p:cSldViewPr snapToGrid="0" snapToObjects="1">
      <p:cViewPr varScale="1">
        <p:scale>
          <a:sx n="131" d="100"/>
          <a:sy n="131" d="100"/>
        </p:scale>
        <p:origin x="7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ステンレスカードミラー取手付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W92×H66×D1mm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お財布やポーチの中に入れて持ち歩くのに大変便利な、コンパクトサイズのカードミラーです。薄手なわりに丈夫で割れにくい特徴がございます。名入れも可能ですのでお気軽にご相談下さい。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BED0385-B7C9-0046-B54B-7DA218651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67" y="1496155"/>
            <a:ext cx="3292044" cy="34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2024-07-25T01:37:25Z</dcterms:modified>
</cp:coreProperties>
</file>