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25"/>
  </p:normalViewPr>
  <p:slideViewPr>
    <p:cSldViewPr snapToGrid="0" snapToObjects="1">
      <p:cViewPr varScale="1">
        <p:scale>
          <a:sx n="131" d="100"/>
          <a:sy n="131" d="100"/>
        </p:scale>
        <p:origin x="7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ステンレススクエアトレー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W117×H83×D8mm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格好良い小物置きをお探しでしたらこちらの、スクエア型シルバートレーはいかがでしょう？シンプルだからこそ小物が引き立ち、より素敵に見せてくれること間違なし！オリジナル名入れも可能。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A60C530-6A68-6E44-A4BD-3E037B718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87" y="1877896"/>
            <a:ext cx="4026046" cy="25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70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2024-07-25T01:37:26Z</dcterms:modified>
</cp:coreProperties>
</file>