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デカビアグラス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(420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材：ガラス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79×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H146mm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420ml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美味しいビールは素敵なグラスで飲むのがやっぱり一番。そんな方におすすめのビアグラスです。シンプルな形状ですが容量も多く、暑い夏の夜にはぴったりのアイテムかと思います。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91B7F7C-FD9B-AE46-A006-56C02990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237" y="1437726"/>
            <a:ext cx="2184380" cy="351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2024-07-25T01:37:27Z</dcterms:modified>
</cp:coreProperties>
</file>