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デカビアグラス</a:t>
            </a:r>
            <a:r>
              <a:rPr lang="en-US" altLang="ja-JP" sz="2000" dirty="0">
                <a:solidFill>
                  <a:schemeClr val="bg1"/>
                </a:solidFill>
                <a:latin typeface="Meiryo UI" panose="020B0604030504040204" pitchFamily="34" charset="-128"/>
                <a:ea typeface="Meiryo UI" panose="020B0604030504040204" pitchFamily="34" charset="-128"/>
              </a:rPr>
              <a:t>(620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材：ガラス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87×</a:t>
            </a:r>
            <a:r>
              <a:rPr lang="en" altLang="ja-JP" sz="900" dirty="0">
                <a:latin typeface="Meiryo UI" panose="020B0604030504040204" pitchFamily="34" charset="-128"/>
                <a:ea typeface="Meiryo UI" panose="020B0604030504040204" pitchFamily="34" charset="-128"/>
              </a:rPr>
              <a:t>H165mm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620ml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キャンペーンやイベントなどで配布されるばらまき用のノベルティアイテムとしても利用できる、大容量なビアグラスです。オリジナルデザインによる名入れプリントも格安で承ります。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5B2ACFF4-13E8-7B45-BA68-9913E8E20521}"/>
              </a:ext>
            </a:extLst>
          </p:cNvPr>
          <p:cNvPicPr>
            <a:picLocks noChangeAspect="1"/>
          </p:cNvPicPr>
          <p:nvPr/>
        </p:nvPicPr>
        <p:blipFill>
          <a:blip r:embed="rId5"/>
          <a:stretch>
            <a:fillRect/>
          </a:stretch>
        </p:blipFill>
        <p:spPr>
          <a:xfrm>
            <a:off x="1431104" y="1422052"/>
            <a:ext cx="2117353" cy="350715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67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2024-07-25T01:37:27Z</dcterms:modified>
</cp:coreProperties>
</file>