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5"/>
  </p:normalViewPr>
  <p:slideViewPr>
    <p:cSldViewPr snapToGrid="0" snapToObjects="1">
      <p:cViewPr varScale="1">
        <p:scale>
          <a:sx n="118" d="100"/>
          <a:sy n="118" d="100"/>
        </p:scale>
        <p:origin x="656" y="1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ステンレスボトル</a:t>
            </a:r>
            <a:r>
              <a:rPr lang="en-US" altLang="ja-JP" sz="2000" dirty="0">
                <a:solidFill>
                  <a:schemeClr val="bg1"/>
                </a:solidFill>
                <a:latin typeface="Meiryo UI" panose="020B0604030504040204" pitchFamily="34" charset="-128"/>
                <a:ea typeface="Meiryo UI" panose="020B0604030504040204" pitchFamily="34" charset="-128"/>
              </a:rPr>
              <a:t>(480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73322"/>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H248mm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480ml</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56748"/>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41332"/>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アウトドアイベントやスポーツ系企業の販促キャンペーンなどにおすすめのシンプルなステンレスボトル。中栓を閉め忘れても外蓋を閉めれば漏れも防げる自動ロック式は便利です。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940F116-52DC-BF42-A0D7-D51AD17FB8FC}"/>
              </a:ext>
            </a:extLst>
          </p:cNvPr>
          <p:cNvPicPr>
            <a:picLocks noChangeAspect="1"/>
          </p:cNvPicPr>
          <p:nvPr/>
        </p:nvPicPr>
        <p:blipFill>
          <a:blip r:embed="rId5"/>
          <a:stretch>
            <a:fillRect/>
          </a:stretch>
        </p:blipFill>
        <p:spPr>
          <a:xfrm>
            <a:off x="679233" y="1444255"/>
            <a:ext cx="3698566" cy="35647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80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2024-07-25T01:37:28Z</dcterms:modified>
</cp:coreProperties>
</file>