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3"/>
  </p:normalViewPr>
  <p:slideViewPr>
    <p:cSldViewPr snapToGrid="0" snapToObjects="1">
      <p:cViewPr varScale="1">
        <p:scale>
          <a:sx n="119" d="100"/>
          <a:sy n="119" d="100"/>
        </p:scale>
        <p:origin x="-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カスタムメイドブック型ふせん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W58×H76×D13mm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表紙や背部分にもフルカラーのオリジナルプリントが可能な、ミニブック型のふせんです。手軽なサイズ感ですので、ちょっとしたノベルティーグッズなどに大変おすすめです。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20E2A129-4961-FD49-8C78-48E63D534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20" y="1383480"/>
            <a:ext cx="2815038" cy="35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2024-07-25T01:39:27Z</dcterms:modified>
</cp:coreProperties>
</file>