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31"/>
  </p:normalViewPr>
  <p:slideViewPr>
    <p:cSldViewPr snapToGrid="0" snapToObjects="1">
      <p:cViewPr varScale="1">
        <p:scale>
          <a:sx n="142" d="100"/>
          <a:sy n="142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ミラークロック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157873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W140×H55×D35mm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能：時計表示、アラーム、スヌーズ、温度、ミラー、明るさ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段設定、省エネ機能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電源ケーブル（本体を充電するものではありません）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考：電池は含まれておりません。（単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本対応）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電池の同梱（別売り）も可能です。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黒・白・シルバー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2769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1227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黒、白、シルバーの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色から選べるワイド側のミラークロックです。スタイリッシュな見た目ながら、時計、アラーム、スヌーズ、温度の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表示が可能であり、ちょっとしたメイク直しにも。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758CB53-9980-A341-ABCB-F8D8C09A7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41" y="1445937"/>
            <a:ext cx="3444586" cy="33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146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2024-07-25T01:39:27Z</dcterms:modified>
</cp:coreProperties>
</file>