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5"/>
  </p:normalViewPr>
  <p:slideViewPr>
    <p:cSldViewPr snapToGrid="0" snapToObjects="1">
      <p:cViewPr varScale="1">
        <p:scale>
          <a:sx n="123" d="100"/>
          <a:sy n="123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材：（本体）ステンレス（取手）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：（本体）ステンレス（取手）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考：黒・白・シルバー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黒、白、シルバーの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色カラーラインナップからお選びいただける、シンプルなステンレスマグ。中空二重構造で放熱しにくく、冷たさ・温かさが持続しやすい点がポイントです。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B411DF0-4E63-CE49-BFD5-56C188C37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27" y="1411148"/>
            <a:ext cx="3701127" cy="34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2024-07-25T01:39:28Z</dcterms:modified>
</cp:coreProperties>
</file>