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15"/>
  </p:normalViewPr>
  <p:slideViewPr>
    <p:cSldViewPr snapToGrid="0" snapToObjects="1">
      <p:cViewPr varScale="1">
        <p:scale>
          <a:sx n="118" d="100"/>
          <a:sy n="118" d="100"/>
        </p:scale>
        <p:origin x="6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昇華転写対応スリムステンレスサーモ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(270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73322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H197mm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56748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41332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昇華転写と呼ばれるフルカラープリントが鮮明にできる製法で、オリジナルロゴや写真等を印刷できるステンレスサーモです。スリムタイプのため持ち運びも楽々できる便利なボトルです。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6" name="Picture 12" descr="https://www.kilamek-novelty.com/html/upload/save_image/198144/198144-01.jpg">
            <a:extLst>
              <a:ext uri="{FF2B5EF4-FFF2-40B4-BE49-F238E27FC236}">
                <a16:creationId xmlns:a16="http://schemas.microsoft.com/office/drawing/2014/main" id="{2E474A06-1B10-EB4E-A184-F5A3733B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9" y="1366662"/>
            <a:ext cx="3504833" cy="35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2024-07-25T01:39:28Z</dcterms:modified>
</cp:coreProperties>
</file>