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15"/>
  </p:normalViewPr>
  <p:slideViewPr>
    <p:cSldViewPr snapToGrid="0" snapToObjects="1">
      <p:cViewPr varScale="1">
        <p:scale>
          <a:sx n="129" d="100"/>
          <a:sy n="129" d="100"/>
        </p:scale>
        <p:origin x="10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本革ファスナーコインケース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4764779"/>
            <a:ext cx="4140913" cy="1618008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材：本革　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W108×H95×D15mm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装：クリアケース入り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 	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受注生産品となりますので 発送までにお時間をいただいております。納期についてはお問い合わせください。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備考 	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金具、ファスナー等のパーツは黒とグレージュにはシルバー、ブラウンと赤にはゴールドが基本の組み合わせです。</a:t>
            </a:r>
            <a:endParaRPr lang="en-US" altLang="ja-JP" sz="90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黒・ブラウン・グレージュ・赤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661276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545860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ファスナータイプのコインケースはとても使いやすく、また場所を取らないのが特徴です。こちらは上質な本革を使用しておりますため高級感があり、見た目にも格好良いアイテムです。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9AF47DE5-4257-E34E-A395-9DEAF446D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70" y="1286093"/>
            <a:ext cx="3711729" cy="323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131</Words>
  <Application>Microsoft Office PowerPoint</Application>
  <PresentationFormat>画面に合わせる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2024-07-25T01:39:29Z</dcterms:modified>
</cp:coreProperties>
</file>