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5"/>
  </p:normalViewPr>
  <p:slideViewPr>
    <p:cSldViewPr snapToGrid="0" snapToObjects="1">
      <p:cViewPr varScale="1">
        <p:scale>
          <a:sx n="129" d="100"/>
          <a:sy n="129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本革三角コインケース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764779"/>
            <a:ext cx="4140913" cy="1618008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W90×H80×D15mm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受注生産品となりますので 発送までにお時間をいただいております。納期についてはお問い合わせください。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備考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金具、ファスナー等のパーツは黒とグレージュにはシルバー、ブラウンと赤にはゴールドが基本の組み合わせです。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661276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54586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黒、ブラウン、グレージュ、赤の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色ラインナップから選べる、ちょっと珍しい三角形タイプのコインケースです。上質な本革仕様で高級感もあり、手に馴染みやすいアイテムです。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639F8AC-CB6F-424F-9848-BAA02BDDC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95" y="1416002"/>
            <a:ext cx="3172584" cy="308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131</Words>
  <Application>Microsoft Office PowerPoint</Application>
  <PresentationFormat>画面に合わせる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2024-07-25T01:39:29Z</dcterms:modified>
</cp:coreProperties>
</file>