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本革ペンケース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618008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W195×H50×D30mm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備考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金具、ファスナー等のパーツは黒とグレージュにはシルバー、ブラウンと赤にはゴールドが基本の組み合わせです。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クオリティの高い本革を使用してシンプルに作られたペンケースです。黒、ブラウン、グレージュ、赤の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色をご用意いたしました。またすべてにオリジナル名入れが可能です。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D0C0D0F-30F0-204B-95E3-867FE1AE0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57" y="1392075"/>
            <a:ext cx="3374395" cy="30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129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2024-07-25T01:39:29Z</dcterms:modified>
</cp:coreProperties>
</file>