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0"/>
  </p:normalViewPr>
  <p:slideViewPr>
    <p:cSldViewPr snapToGrid="0" snapToObjects="1">
      <p:cViewPr varScale="1">
        <p:scale>
          <a:sx n="117" d="100"/>
          <a:sy n="117" d="100"/>
        </p:scale>
        <p:origin x="640" y="-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本革カードケース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034983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W110×H80×D15mm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注意事項：受注生産品となりますので 発送までにお時間をいただいております。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納期についてはお問い合わせください。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872310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56894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よく使うカードをピックアップしておける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ファイル付きのカードケースです。カバーは上質な本革を使用しておりますので、見た目は高級感があり非常に格好良いアイテムです。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91B836C-6F5C-C841-B539-9617A7117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89" y="1427165"/>
            <a:ext cx="3551710" cy="32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106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2024-07-25T01:39:29Z</dcterms:modified>
</cp:coreProperties>
</file>