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0"/>
  </p:normalViewPr>
  <p:slideViewPr>
    <p:cSldViewPr snapToGrid="0" snapToObjects="1">
      <p:cViewPr varScale="1">
        <p:scale>
          <a:sx n="117" d="100"/>
          <a:sy n="117" d="100"/>
        </p:scale>
        <p:origin x="640" y="-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本革トレイ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034983"/>
            <a:ext cx="4140913" cy="1341009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材：本革　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：（組み立て時）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W190×H30×D105mm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装：クリアケース入り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注意事項：受注生産品となりますので 発送までにお時間をいただいております。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納期についてはお問い合わせください。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：金具のパーツは黒とグレージュにはシルバー、ブラウンと赤にはゴールドが基本の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組み合わせです。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黒・ブラウン・グレージュ・赤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872310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756894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四隅のスナップで留める仕様がお洒落なトレイです。上質な本革素材を使用しておりますため高級感があり、小物入れなどに最適。オリジナル名入れも可能ですのでお気軽にご相談ください。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A80BD04-B0FA-4546-8942-557152517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347" y="1400703"/>
            <a:ext cx="3549823" cy="336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</TotalTime>
  <Words>142</Words>
  <Application>Microsoft Office PowerPoint</Application>
  <PresentationFormat>画面に合わせる (4:3)</PresentationFormat>
  <Paragraphs>19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234</cp:revision>
  <cp:lastPrinted>2021-07-20T08:57:41Z</cp:lastPrinted>
  <dcterms:created xsi:type="dcterms:W3CDTF">2021-06-21T09:41:39Z</dcterms:created>
  <dcterms:modified xsi:type="dcterms:W3CDTF">2024-07-25T01:39:29Z</dcterms:modified>
</cp:coreProperties>
</file>