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563"/>
  </p:normalViewPr>
  <p:slideViewPr>
    <p:cSldViewPr snapToGrid="0" snapToObjects="1">
      <p:cViewPr varScale="1">
        <p:scale>
          <a:sx n="120" d="100"/>
          <a:sy n="120" d="100"/>
        </p:scale>
        <p:origin x="200" y="4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本革マウスパッド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895329"/>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材：本革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W210×H150×D3mm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装：クリアケース入り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 ：日本製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受注生産品となりますので 発送までにお時間をいただいております。納期についてはお問い合わせください。</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考：黒・ブラウン・グレージュ・赤</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790479"/>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675063"/>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贅沢に本革素材を使用した、高級感のあるマウスパットです。手触りも良く、マウスも滑らかに動かせられますので病みつきになること間違いなし！豊富な</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色展開でご用意いたしました。</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39DAF63B-5BA4-7E4A-BEF4-8F4D38143CD2}"/>
              </a:ext>
            </a:extLst>
          </p:cNvPr>
          <p:cNvPicPr>
            <a:picLocks noChangeAspect="1"/>
          </p:cNvPicPr>
          <p:nvPr/>
        </p:nvPicPr>
        <p:blipFill>
          <a:blip r:embed="rId5"/>
          <a:stretch>
            <a:fillRect/>
          </a:stretch>
        </p:blipFill>
        <p:spPr>
          <a:xfrm>
            <a:off x="887671" y="1324433"/>
            <a:ext cx="3473394" cy="31818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TotalTime>
  <Words>108</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2024-07-25T01:39:30Z</dcterms:modified>
</cp:coreProperties>
</file>