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15"/>
  </p:normalViewPr>
  <p:slideViewPr>
    <p:cSldViewPr snapToGrid="0" snapToObjects="1">
      <p:cViewPr varScale="1">
        <p:scale>
          <a:sx n="85" d="100"/>
          <a:sy n="85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本革カップホルダー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092080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材：本革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W110×H50×D2mm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装：クリアケース入り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	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受注生産品となりますので 発送までにお時間をいただいております。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納期についてはお問い合わせください。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   考：黒・ブラウン・グレージュ・赤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98742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72005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ノベルティアイテム用として、手軽ながら本革仕様で好印象を与えられるこちらのカップホルダーは人気の高い商品です。黒、ブラウン、グレージュ、赤の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色展開の中からお選びください。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E37D26A-359D-7426-EF8E-00A8B29BF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681" y="1411148"/>
            <a:ext cx="3451520" cy="34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107</Words>
  <Application>Microsoft Office PowerPoint</Application>
  <PresentationFormat>画面に合わせる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2024-09-12T01:35:39Z</dcterms:modified>
</cp:coreProperties>
</file>