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15"/>
  </p:normalViewPr>
  <p:slideViewPr>
    <p:cSldViewPr snapToGrid="0" snapToObjects="1">
      <p:cViewPr varScale="1">
        <p:scale>
          <a:sx n="129" d="100"/>
          <a:sy n="129" d="100"/>
        </p:scale>
        <p:origin x="10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本革印鑑ケース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4764779"/>
            <a:ext cx="4140913" cy="1618008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材：本革　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W100×H40×D15mm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装：クリアケース入り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生産国：日本製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注意事項 	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受注生産品となりますので 発送までにお時間をいただいております。納期についてはお問い合わせください。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備考 	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金具、ファスナー等のパーツは黒とグレージュにはシルバー、ブラウンと赤にはゴールドが基本の組み合わせです。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黒・ブラウン・グレージュ・赤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4661276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4545860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ハイクオリティな本革を使って丁寧に作られた印鑑ケースです。シンプルなすっきりとしたデザインが高級感を醸し出します。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色のカラーバリエーションから、お好みでお選びください。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60381A22-724D-DD41-B712-441C6EC84C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947" y="1349870"/>
            <a:ext cx="3212324" cy="322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528</TotalTime>
  <Words>128</Words>
  <Application>Microsoft Office PowerPoint</Application>
  <PresentationFormat>画面に合わせる (4:3)</PresentationFormat>
  <Paragraphs>19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234</cp:revision>
  <cp:lastPrinted>2021-07-20T08:57:41Z</cp:lastPrinted>
  <dcterms:created xsi:type="dcterms:W3CDTF">2021-06-21T09:41:39Z</dcterms:created>
  <dcterms:modified xsi:type="dcterms:W3CDTF">2024-07-25T01:39:30Z</dcterms:modified>
</cp:coreProperties>
</file>