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5"/>
  </p:normalViewPr>
  <p:slideViewPr>
    <p:cSldViewPr snapToGrid="0" snapToObjects="1">
      <p:cViewPr varScale="1">
        <p:scale>
          <a:sx n="129" d="100"/>
          <a:sy n="129" d="100"/>
        </p:scale>
        <p:origin x="1080" y="-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ミリセカンドリール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64480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アルミニウム、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ライン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有機繊維、ゴム（二重リング）ステンレス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：（キーリング含まず）直径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34×D8mm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、（キーリング）直径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能：リールの長さ：約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吊り下げ耐荷重：約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装：専用白箱入り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考：アルマイト仕上げ 　　　黒・ゴールド・シルバー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5523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3982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鍵や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IC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カードを使いたいときだけ伸ばして使えるサラリーマンなどには大変便利なキーリールです。カラーバリエーションは黒、ゴールド、シルバーの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色。名入れも可能ですのでお気軽に。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8413C0BC-2D52-8E41-A785-06CC4A28E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71" y="1583896"/>
            <a:ext cx="3411609" cy="31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128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2024-07-25T01:39:30Z</dcterms:modified>
</cp:coreProperties>
</file>