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本革キーリング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シルバーパーツ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64779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：（キーリング含まず）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W17×H95×D8mm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、（キーリング）直径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12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458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見た目通りのシンプルなキーリングですが上質な本革を使用した高級感のあるアイテムです。シルバーパーツ、ゴールドパーツの二種類にそれぞれ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色のカラー展開をご用意しております。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85DB852-0A17-ED42-A78A-A0F83B0D4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82" y="1369325"/>
            <a:ext cx="3214579" cy="31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119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2024-07-25T01:39:30Z</dcterms:modified>
</cp:coreProperties>
</file>