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63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本革コードホルダー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895329"/>
            <a:ext cx="4140913" cy="147950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W60×H35×D12mm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 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受注生産品となりますので 発送までにお時間をいただいております。納期についてはお問い合わせください。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考：金具のパーツは黒とグレージュにはシルバー、ブラウンと赤にはゴールドが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基本の組み合わせです。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79047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67506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電源コードや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コード、またイヤフォンコードなどをすっきりと纏められるホルダーです。本革性素材で高級感があり、見た目にも格好良いアイテムです。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色展開の中からお選びください。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BB971AD-78D3-B101-496E-D365551A7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25" y="1406715"/>
            <a:ext cx="3260911" cy="32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133</Words>
  <Application>Microsoft Office PowerPoint</Application>
  <PresentationFormat>画面に合わせる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2024-09-12T08:50:18Z</dcterms:modified>
</cp:coreProperties>
</file>