
<file path=[Content_Types].xml><?xml version="1.0" encoding="utf-8"?>
<Types xmlns="http://schemas.openxmlformats.org/package/2006/content-types">
  <Default Extension="emf" ContentType="image/x-emf"/>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3"/>
  </p:notesMasterIdLst>
  <p:sldIdLst>
    <p:sldId id="256" r:id="rId2"/>
  </p:sldIdLst>
  <p:sldSz cx="9144000" cy="6858000" type="screen4x3"/>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inimized">
    <p:restoredLeft sz="6959"/>
    <p:restoredTop sz="94643"/>
  </p:normalViewPr>
  <p:slideViewPr>
    <p:cSldViewPr snapToGrid="0" snapToObjects="1">
      <p:cViewPr varScale="1">
        <p:scale>
          <a:sx n="126" d="100"/>
          <a:sy n="126" d="100"/>
        </p:scale>
        <p:origin x="632" y="480"/>
      </p:cViewPr>
      <p:guideLst/>
    </p:cSldViewPr>
  </p:slideViewPr>
  <p:notesTextViewPr>
    <p:cViewPr>
      <p:scale>
        <a:sx n="1" d="1"/>
        <a:sy n="1" d="1"/>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7A08D55-502A-E34A-8EAC-0CBDB58BC935}" type="datetimeFigureOut">
              <a:rPr kumimoji="1" lang="ja-JP" altLang="en-US" smtClean="0"/>
              <a:t>2024/7/25</a:t>
            </a:fld>
            <a:endParaRPr kumimoji="1" lang="ja-JP" altLang="en-US"/>
          </a:p>
        </p:txBody>
      </p:sp>
      <p:sp>
        <p:nvSpPr>
          <p:cNvPr id="4" name="スライド イメージ プレースホルダー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r>
              <a:rPr kumimoji="1" lang="ja-JP" altLang="en-US"/>
              <a:t>マスター テキストの書式設定
第 </a:t>
            </a:r>
            <a:r>
              <a:rPr kumimoji="1" lang="en-US" altLang="ja-JP"/>
              <a:t>2 </a:t>
            </a:r>
            <a:r>
              <a:rPr kumimoji="1" lang="ja-JP" altLang="en-US"/>
              <a:t>レベル
第 </a:t>
            </a:r>
            <a:r>
              <a:rPr kumimoji="1" lang="en-US" altLang="ja-JP"/>
              <a:t>3 </a:t>
            </a:r>
            <a:r>
              <a:rPr kumimoji="1" lang="ja-JP" altLang="en-US"/>
              <a:t>レベル
第 </a:t>
            </a:r>
            <a:r>
              <a:rPr kumimoji="1" lang="en-US" altLang="ja-JP"/>
              <a:t>4 </a:t>
            </a:r>
            <a:r>
              <a:rPr kumimoji="1" lang="ja-JP" altLang="en-US"/>
              <a:t>レベル
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833F492-097D-4343-8401-B9480D7F56FB}" type="slidenum">
              <a:rPr kumimoji="1" lang="ja-JP" altLang="en-US" smtClean="0"/>
              <a:t>‹#›</a:t>
            </a:fld>
            <a:endParaRPr kumimoji="1" lang="ja-JP" altLang="en-US"/>
          </a:p>
        </p:txBody>
      </p:sp>
    </p:spTree>
    <p:extLst>
      <p:ext uri="{BB962C8B-B14F-4D97-AF65-F5344CB8AC3E}">
        <p14:creationId xmlns:p14="http://schemas.microsoft.com/office/powerpoint/2010/main" val="2947449130"/>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1</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ja-JP" altLang="en-US"/>
              <a:t>マスター タイトルの書式設定</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
        <p:nvSpPr>
          <p:cNvPr id="8" name="正方形/長方形 7">
            <a:extLst>
              <a:ext uri="{FF2B5EF4-FFF2-40B4-BE49-F238E27FC236}">
                <a16:creationId xmlns:a16="http://schemas.microsoft.com/office/drawing/2014/main" id="{A2C56DA5-588D-A643-B482-FBFC5DBFE846}"/>
              </a:ext>
            </a:extLst>
          </p:cNvPr>
          <p:cNvSpPr/>
          <p:nvPr userDrawn="1"/>
        </p:nvSpPr>
        <p:spPr>
          <a:xfrm>
            <a:off x="279402" y="1295400"/>
            <a:ext cx="4471502" cy="5081926"/>
          </a:xfrm>
          <a:prstGeom prst="rect">
            <a:avLst/>
          </a:prstGeom>
          <a:solidFill>
            <a:schemeClr val="bg1"/>
          </a:solidFill>
          <a:ln w="12700">
            <a:noFill/>
          </a:ln>
          <a:effectLst>
            <a:outerShdw blurRad="127000" dist="508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ja-JP" altLang="en-US"/>
          </a:p>
        </p:txBody>
      </p:sp>
      <p:sp>
        <p:nvSpPr>
          <p:cNvPr id="9" name="正方形/長方形 8">
            <a:extLst>
              <a:ext uri="{FF2B5EF4-FFF2-40B4-BE49-F238E27FC236}">
                <a16:creationId xmlns:a16="http://schemas.microsoft.com/office/drawing/2014/main" id="{9F4EDA87-4F59-5249-BEA9-C2F2D68A70C0}"/>
              </a:ext>
            </a:extLst>
          </p:cNvPr>
          <p:cNvSpPr/>
          <p:nvPr userDrawn="1"/>
        </p:nvSpPr>
        <p:spPr>
          <a:xfrm>
            <a:off x="281519" y="485059"/>
            <a:ext cx="8583081" cy="603436"/>
          </a:xfrm>
          <a:prstGeom prst="rect">
            <a:avLst/>
          </a:prstGeom>
          <a:gradFill>
            <a:gsLst>
              <a:gs pos="0">
                <a:schemeClr val="accent1">
                  <a:lumMod val="50000"/>
                </a:schemeClr>
              </a:gs>
              <a:gs pos="100000">
                <a:schemeClr val="accent1">
                  <a:lumMod val="85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1034618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4774297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22081182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634430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5792945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42208782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Content Placeholder 3"/>
          <p:cNvSpPr>
            <a:spLocks noGrp="1"/>
          </p:cNvSpPr>
          <p:nvPr>
            <p:ph sz="half" idx="2"/>
          </p:nvPr>
        </p:nvSpPr>
        <p:spPr>
          <a:xfrm>
            <a:off x="629842" y="2505075"/>
            <a:ext cx="3868340" cy="368458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6" name="Content Placeholder 5"/>
          <p:cNvSpPr>
            <a:spLocks noGrp="1"/>
          </p:cNvSpPr>
          <p:nvPr>
            <p:ph sz="quarter" idx="4"/>
          </p:nvPr>
        </p:nvSpPr>
        <p:spPr>
          <a:xfrm>
            <a:off x="4629150" y="2505075"/>
            <a:ext cx="3887391" cy="368458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9504989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8294674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0509565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6086088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32048339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276214561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jpg"/><Relationship Id="rId4" Type="http://schemas.openxmlformats.org/officeDocument/2006/relationships/image" Target="../media/image2.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a:solidFill>
                  <a:schemeClr val="bg1"/>
                </a:solidFill>
                <a:latin typeface="Meiryo UI" panose="020B0604030504040204" pitchFamily="34" charset="-128"/>
                <a:ea typeface="Meiryo UI" panose="020B0604030504040204" pitchFamily="34" charset="-128"/>
              </a:rPr>
              <a:t>ポーチ</a:t>
            </a:r>
            <a:r>
              <a:rPr lang="en-US" altLang="ja-JP" sz="2000" dirty="0">
                <a:solidFill>
                  <a:schemeClr val="bg1"/>
                </a:solidFill>
                <a:latin typeface="Meiryo UI" panose="020B0604030504040204" pitchFamily="34" charset="-128"/>
                <a:ea typeface="Meiryo UI" panose="020B0604030504040204" pitchFamily="34" charset="-128"/>
              </a:rPr>
              <a:t>(</a:t>
            </a:r>
            <a:r>
              <a:rPr lang="ja-JP" altLang="en-US" sz="2000">
                <a:solidFill>
                  <a:schemeClr val="bg1"/>
                </a:solidFill>
                <a:latin typeface="Meiryo UI" panose="020B0604030504040204" pitchFamily="34" charset="-128"/>
                <a:ea typeface="Meiryo UI" panose="020B0604030504040204" pitchFamily="34" charset="-128"/>
              </a:rPr>
              <a:t>タイベック製</a:t>
            </a:r>
            <a:r>
              <a:rPr lang="en-US" altLang="ja-JP" sz="2000" dirty="0">
                <a:solidFill>
                  <a:schemeClr val="bg1"/>
                </a:solidFill>
                <a:latin typeface="Meiryo UI" panose="020B0604030504040204" pitchFamily="34" charset="-128"/>
                <a:ea typeface="Meiryo UI" panose="020B0604030504040204" pitchFamily="34" charset="-128"/>
              </a:rPr>
              <a:t>)</a:t>
            </a:r>
            <a:endParaRPr lang="ja-JP" altLang="en-US" sz="2000">
              <a:solidFill>
                <a:schemeClr val="bg1"/>
              </a:solidFill>
              <a:latin typeface="Meiryo UI" panose="020B0604030504040204" pitchFamily="34" charset="-128"/>
              <a:ea typeface="Meiryo UI" panose="020B0604030504040204" pitchFamily="34" charset="-128"/>
            </a:endParaRP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925511"/>
          </a:xfrm>
          <a:prstGeom prst="rect">
            <a:avLst/>
          </a:prstGeom>
          <a:noFill/>
        </p:spPr>
        <p:txBody>
          <a:bodyPr wrap="square" lIns="90000" tIns="46800" rIns="0" bIns="46800" rtlCol="0">
            <a:spAutoFit/>
          </a:bodyPr>
          <a:lstStyle/>
          <a:p>
            <a:r>
              <a:rPr lang="ja-JP" altLang="en-US" sz="900">
                <a:latin typeface="Meiryo UI" panose="020B0604030504040204" pitchFamily="34" charset="-128"/>
                <a:ea typeface="Meiryo UI" panose="020B0604030504040204" pitchFamily="34" charset="-128"/>
              </a:rPr>
              <a:t>素</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材：高密度ポリエチレン 他</a:t>
            </a:r>
            <a:endParaRPr lang="en" altLang="ja-JP" sz="900" dirty="0">
              <a:latin typeface="Meiryo UI" panose="020B0604030504040204" pitchFamily="34" charset="-128"/>
              <a:ea typeface="Meiryo UI" panose="020B0604030504040204" pitchFamily="34" charset="-128"/>
            </a:endParaRPr>
          </a:p>
          <a:p>
            <a:r>
              <a:rPr lang="ja-JP" altLang="en-US" sz="900" spc="200">
                <a:latin typeface="Meiryo UI" panose="020B0604030504040204" pitchFamily="34" charset="-128"/>
                <a:ea typeface="Meiryo UI" panose="020B0604030504040204" pitchFamily="34" charset="-128"/>
              </a:rPr>
              <a:t>サイズ</a:t>
            </a:r>
            <a:r>
              <a:rPr lang="ja-JP" altLang="en-US" sz="900">
                <a:latin typeface="Meiryo UI" panose="020B0604030504040204" pitchFamily="34" charset="-128"/>
                <a:ea typeface="Meiryo UI" panose="020B0604030504040204" pitchFamily="34" charset="-128"/>
              </a:rPr>
              <a:t>：</a:t>
            </a:r>
            <a:r>
              <a:rPr lang="en" altLang="ja-JP" sz="900" dirty="0">
                <a:latin typeface="Meiryo UI" panose="020B0604030504040204" pitchFamily="34" charset="-128"/>
                <a:ea typeface="Meiryo UI" panose="020B0604030504040204" pitchFamily="34" charset="-128"/>
              </a:rPr>
              <a:t>W198×H145×D70mm</a:t>
            </a:r>
          </a:p>
          <a:p>
            <a:r>
              <a:rPr lang="ja-JP" altLang="en-US" sz="900">
                <a:latin typeface="Meiryo UI" panose="020B0604030504040204" pitchFamily="34" charset="-128"/>
                <a:ea typeface="Meiryo UI" panose="020B0604030504040204" pitchFamily="34" charset="-128"/>
              </a:rPr>
              <a:t>包</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装：</a:t>
            </a:r>
            <a:r>
              <a:rPr lang="en" altLang="ja-JP" sz="900" dirty="0">
                <a:latin typeface="Meiryo UI" panose="020B0604030504040204" pitchFamily="34" charset="-128"/>
                <a:ea typeface="Meiryo UI" panose="020B0604030504040204" pitchFamily="34" charset="-128"/>
              </a:rPr>
              <a:t>PP</a:t>
            </a:r>
            <a:r>
              <a:rPr lang="ja-JP" altLang="en-US" sz="900">
                <a:latin typeface="Meiryo UI" panose="020B0604030504040204" pitchFamily="34" charset="-128"/>
                <a:ea typeface="Meiryo UI" panose="020B0604030504040204" pitchFamily="34" charset="-128"/>
              </a:rPr>
              <a:t>袋入り</a:t>
            </a:r>
            <a:endParaRPr lang="en-US" altLang="ja-JP" sz="900" dirty="0">
              <a:latin typeface="Meiryo UI" panose="020B0604030504040204" pitchFamily="34" charset="-128"/>
              <a:ea typeface="Meiryo UI" panose="020B0604030504040204" pitchFamily="34" charset="-128"/>
            </a:endParaRPr>
          </a:p>
          <a:p>
            <a:r>
              <a:rPr lang="ja-JP" altLang="en-US" sz="900">
                <a:latin typeface="Meiryo UI" panose="020B0604030504040204" pitchFamily="34" charset="-128"/>
                <a:ea typeface="Meiryo UI" panose="020B0604030504040204" pitchFamily="34" charset="-128"/>
              </a:rPr>
              <a:t>注意事項 	</a:t>
            </a:r>
          </a:p>
          <a:p>
            <a:r>
              <a:rPr lang="ja-JP" altLang="en-US" sz="900">
                <a:latin typeface="Meiryo UI" panose="020B0604030504040204" pitchFamily="34" charset="-128"/>
                <a:ea typeface="Meiryo UI" panose="020B0604030504040204" pitchFamily="34" charset="-128"/>
              </a:rPr>
              <a:t>サイズは標準値です。縫製品の為実際のサイズは異なる場合があります。</a:t>
            </a:r>
            <a:endParaRPr lang="en-US" altLang="ja-JP" sz="900" dirty="0">
              <a:latin typeface="Meiryo UI" panose="020B0604030504040204" pitchFamily="34" charset="-128"/>
              <a:ea typeface="Meiryo UI" panose="020B0604030504040204" pitchFamily="34" charset="-128"/>
            </a:endParaRPr>
          </a:p>
          <a:p>
            <a:r>
              <a:rPr lang="ja-JP" altLang="en-US" sz="900">
                <a:latin typeface="Meiryo UI" panose="020B0604030504040204" pitchFamily="34" charset="-128"/>
                <a:ea typeface="Meiryo UI" panose="020B0604030504040204" pitchFamily="34" charset="-128"/>
              </a:rPr>
              <a:t>備</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考：クラフト・白</a:t>
            </a: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03856"/>
          </a:xfrm>
          <a:prstGeom prst="rect">
            <a:avLst/>
          </a:prstGeom>
          <a:noFill/>
        </p:spPr>
        <p:txBody>
          <a:bodyPr wrap="square" lIns="0" tIns="46800" rIns="0" spcCol="360000" rtlCol="0">
            <a:spAutoFit/>
          </a:bodyPr>
          <a:lstStyle/>
          <a:p>
            <a:pPr algn="just">
              <a:lnSpc>
                <a:spcPts val="2400"/>
              </a:lnSpc>
            </a:pPr>
            <a:r>
              <a:rPr lang="ja-JP" altLang="en-US" sz="1600">
                <a:latin typeface="Meiryo UI" panose="020B0604030504040204" pitchFamily="34" charset="-128"/>
                <a:ea typeface="Meiryo UI" panose="020B0604030504040204" pitchFamily="34" charset="-128"/>
              </a:rPr>
              <a:t>タイベック製素材で作られたシンプルながらオシャレで丈夫な小物入れにぴったりのポーチです。カラーバリエーションはクラフトと白の二種類ご用意しておりますのでご自由にお選びください。 </a:t>
            </a: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71" name="図 70">
            <a:extLst>
              <a:ext uri="{FF2B5EF4-FFF2-40B4-BE49-F238E27FC236}">
                <a16:creationId xmlns:a16="http://schemas.microsoft.com/office/drawing/2014/main" id="{0E778D7B-9A53-B34B-B710-CE97A3743725}"/>
              </a:ext>
            </a:extLst>
          </p:cNvPr>
          <p:cNvPicPr>
            <a:picLocks noChangeAspect="1"/>
          </p:cNvPicPr>
          <p:nvPr/>
        </p:nvPicPr>
        <p:blipFill>
          <a:blip r:embed="rId5"/>
          <a:stretch>
            <a:fillRect/>
          </a:stretch>
        </p:blipFill>
        <p:spPr>
          <a:xfrm>
            <a:off x="648459" y="1422052"/>
            <a:ext cx="3546213" cy="3420205"/>
          </a:xfrm>
          <a:prstGeom prst="rect">
            <a:avLst/>
          </a:prstGeom>
        </p:spPr>
      </p:pic>
    </p:spTree>
    <p:extLst>
      <p:ext uri="{BB962C8B-B14F-4D97-AF65-F5344CB8AC3E}">
        <p14:creationId xmlns:p14="http://schemas.microsoft.com/office/powerpoint/2010/main" val="3161798655"/>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lumMod val="50000"/>
          </a:schemeClr>
        </a:solidFill>
      </a:spPr>
      <a:bodyPr rtlCol="0" anchor="ctr"/>
      <a:lstStyle>
        <a:defPPr algn="ctr">
          <a:defRPr kumimoji="1"/>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627</TotalTime>
  <Words>95</Words>
  <Application>Microsoft Office PowerPoint</Application>
  <PresentationFormat>画面に合わせる (4:3)</PresentationFormat>
  <Paragraphs>16</Paragraphs>
  <Slides>1</Slides>
  <Notes>1</Notes>
  <HiddenSlides>0</HiddenSlides>
  <MMClips>0</MMClips>
  <ScaleCrop>false</ScaleCrop>
  <HeadingPairs>
    <vt:vector size="6" baseType="variant">
      <vt:variant>
        <vt:lpstr>使用されているフォント</vt:lpstr>
      </vt:variant>
      <vt:variant>
        <vt:i4>5</vt:i4>
      </vt:variant>
      <vt:variant>
        <vt:lpstr>テーマ</vt:lpstr>
      </vt:variant>
      <vt:variant>
        <vt:i4>1</vt:i4>
      </vt:variant>
      <vt:variant>
        <vt:lpstr>スライド タイトル</vt:lpstr>
      </vt:variant>
      <vt:variant>
        <vt:i4>1</vt:i4>
      </vt:variant>
    </vt:vector>
  </HeadingPairs>
  <TitlesOfParts>
    <vt:vector size="7" baseType="lpstr">
      <vt:lpstr>Meiryo UI</vt:lpstr>
      <vt:lpstr>游ゴシック</vt:lpstr>
      <vt:lpstr>Arial</vt:lpstr>
      <vt:lpstr>Calibri</vt:lpstr>
      <vt:lpstr>Calibri Light</vt:lpstr>
      <vt:lpstr>Office テーマ</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Microsoft Office User</dc:creator>
  <cp:lastModifiedBy>株式会社KILAMEK 株式会社</cp:lastModifiedBy>
  <cp:revision>256</cp:revision>
  <cp:lastPrinted>2021-07-20T08:57:41Z</cp:lastPrinted>
  <dcterms:created xsi:type="dcterms:W3CDTF">2021-06-21T09:41:39Z</dcterms:created>
  <dcterms:modified xsi:type="dcterms:W3CDTF">2024-07-25T01:39:32Z</dcterms:modified>
</cp:coreProperties>
</file>