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29"/>
  </p:normalViewPr>
  <p:slideViewPr>
    <p:cSldViewPr snapToGrid="0" snapToObjects="1">
      <p:cViewPr varScale="1">
        <p:scale>
          <a:sx n="129" d="100"/>
          <a:sy n="129" d="100"/>
        </p:scale>
        <p:origin x="688" y="-42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ランチバッグ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タイベック製</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64480"/>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材：高密度ポリエチレン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W300×H330×D100mm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ja-JP" altLang="en-US" sz="900">
                <a:latin typeface="Meiryo UI" panose="020B0604030504040204" pitchFamily="34" charset="-128"/>
                <a:ea typeface="Meiryo UI" panose="020B0604030504040204" pitchFamily="34" charset="-128"/>
              </a:rPr>
              <a:t>サイズは標準値です。縫製品の為実際のサイズは異なる場合があります。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考：クラフト・白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055239"/>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39823"/>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耐久性に優れた高密度ポリエチレン素材を使用した、クラフトペーパーバッグです。洋画や海外ドラマなどに出てきそうなおしゃれな見た目がポイント。もちろんオリジナル名入れも可能。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66D225E6-B5FF-3F4B-BB0B-66740B89CA66}"/>
              </a:ext>
            </a:extLst>
          </p:cNvPr>
          <p:cNvPicPr>
            <a:picLocks noChangeAspect="1"/>
          </p:cNvPicPr>
          <p:nvPr/>
        </p:nvPicPr>
        <p:blipFill>
          <a:blip r:embed="rId5"/>
          <a:stretch>
            <a:fillRect/>
          </a:stretch>
        </p:blipFill>
        <p:spPr>
          <a:xfrm>
            <a:off x="724120" y="1335472"/>
            <a:ext cx="3494610" cy="345070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781</TotalTime>
  <Words>94</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252</cp:revision>
  <cp:lastPrinted>2021-07-20T08:57:41Z</cp:lastPrinted>
  <dcterms:created xsi:type="dcterms:W3CDTF">2021-06-21T09:41:39Z</dcterms:created>
  <dcterms:modified xsi:type="dcterms:W3CDTF">2024-07-25T01:39:32Z</dcterms:modified>
</cp:coreProperties>
</file>