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9"/>
  </p:normalViewPr>
  <p:slideViewPr>
    <p:cSldViewPr snapToGrid="0" snapToObjects="1">
      <p:cViewPr varScale="1">
        <p:scale>
          <a:sx n="118" d="100"/>
          <a:sy n="118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ファブリックノートブック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W99×H143×D13mm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考：ノート約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方眼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・ポケット付 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黒・ネイビー・グレー・ブルー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シックで高級感のある革張りのハードカバーノートブックです。使いやすい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方眼や、ちょっとしたメモを入れておけるポケット付きで、とても使いやすいと人気のアイテムです。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B77EC50-FED3-CC4C-A3AA-99326CB9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72" y="1474222"/>
            <a:ext cx="3568489" cy="34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2024-07-25T01:39:34Z</dcterms:modified>
</cp:coreProperties>
</file>