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49"/>
  </p:normalViewPr>
  <p:slideViewPr>
    <p:cSldViewPr snapToGrid="0" snapToObjects="1">
      <p:cViewPr varScale="1">
        <p:scale>
          <a:sx n="140" d="100"/>
          <a:sy n="140" d="100"/>
        </p:scale>
        <p:origin x="37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窓付き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09398"/>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：（持ち手含まず）</a:t>
            </a:r>
            <a:r>
              <a:rPr lang="en" altLang="ja-JP" sz="900" dirty="0">
                <a:latin typeface="Meiryo UI" panose="020B0604030504040204" pitchFamily="34" charset="-128"/>
                <a:ea typeface="Meiryo UI" panose="020B0604030504040204" pitchFamily="34" charset="-128"/>
              </a:rPr>
              <a:t>W290×H350mm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 altLang="ja-JP" sz="900" dirty="0">
                <a:latin typeface="Meiryo UI" panose="020B0604030504040204" pitchFamily="34" charset="-128"/>
                <a:ea typeface="Meiryo UI" panose="020B0604030504040204" pitchFamily="34" charset="-128"/>
              </a:rPr>
              <a:t>W30×</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540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セット）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考：意匠登録取得第</a:t>
            </a:r>
            <a:r>
              <a:rPr lang="en-US" altLang="ja-JP" sz="900" dirty="0">
                <a:latin typeface="Meiryo UI" panose="020B0604030504040204" pitchFamily="34" charset="-128"/>
                <a:ea typeface="Meiryo UI" panose="020B0604030504040204" pitchFamily="34" charset="-128"/>
              </a:rPr>
              <a:t>1633230</a:t>
            </a:r>
            <a:r>
              <a:rPr lang="ja-JP" altLang="en-US" sz="900">
                <a:latin typeface="Meiryo UI" panose="020B0604030504040204" pitchFamily="34" charset="-128"/>
                <a:ea typeface="Meiryo UI" panose="020B0604030504040204" pitchFamily="34" charset="-128"/>
              </a:rPr>
              <a:t>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23076"/>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07660"/>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外側にある大きな透明ポケットは好きな写真やイラスト入れることで簡単にオリジナル性を持たせられる素敵な不織布バッグです。そのため</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効果が期待できる販促アイテムとしてもおすすめ。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descr="https://www.kilamek-novelty.com/html/upload/save_image/210747/210747-01.jpg">
            <a:extLst>
              <a:ext uri="{FF2B5EF4-FFF2-40B4-BE49-F238E27FC236}">
                <a16:creationId xmlns:a16="http://schemas.microsoft.com/office/drawing/2014/main" id="{2FFBDB95-F33E-B843-BE56-7D0CD9446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611" y="1435841"/>
            <a:ext cx="3160814" cy="316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TotalTime>
  <Words>126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280</cp:revision>
  <cp:lastPrinted>2021-07-20T08:57:41Z</cp:lastPrinted>
  <dcterms:created xsi:type="dcterms:W3CDTF">2021-06-21T09:41:39Z</dcterms:created>
  <dcterms:modified xsi:type="dcterms:W3CDTF">2024-07-25T01:39:34Z</dcterms:modified>
</cp:coreProperties>
</file>