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29"/>
  </p:normalViewPr>
  <p:slideViewPr>
    <p:cSldViewPr snapToGrid="0" snapToObjects="1">
      <p:cViewPr varScale="1">
        <p:scale>
          <a:sx n="129" d="100"/>
          <a:sy n="129" d="100"/>
        </p:scale>
        <p:origin x="688" y="-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カラビナ付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64480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材：アルミニウム他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：（カラビナ含まず）直径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H65mm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付属品：モニター電池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個内蔵（ボタン電池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LR44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対応）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5523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3982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照射角度を変えることが出来る、手の平サイズのコンパクトな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ライトです。カラビナ付きですのでバッグの取っ手などに付けたり、また取り外すことも容易な点もポイントです。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F5D28619-810B-2B4E-B04F-83140B74C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94" y="1678161"/>
            <a:ext cx="3899992" cy="29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2024-07-25T01:39:36Z</dcterms:modified>
</cp:coreProperties>
</file>