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5"/>
  </p:normalViewPr>
  <p:slideViewPr>
    <p:cSldViewPr snapToGrid="0" snapToObjects="1">
      <p:cViewPr varScale="1">
        <p:scale>
          <a:sx n="129" d="100"/>
          <a:sy n="129" d="100"/>
        </p:scale>
        <p:origin x="1080"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本革ファスナースリムペンケース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764779"/>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W195×H47×D7mm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発送までにお時間をいただいております。納期についてはお問い合わせください。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考：黒・ブラウン・グレージュ・赤</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661276"/>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545860"/>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バッグの中に入れておいても場所を取らないコンパクトサイズのシンプルなペンケースです。本革仕様のこちらは、黒、ブラウン、グレージュ、赤の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色ラインナップからお選びいただけます。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1FCEFC9-67A8-FC4C-BA0A-EAF8D57D97AB}"/>
              </a:ext>
            </a:extLst>
          </p:cNvPr>
          <p:cNvPicPr>
            <a:picLocks noChangeAspect="1"/>
          </p:cNvPicPr>
          <p:nvPr/>
        </p:nvPicPr>
        <p:blipFill>
          <a:blip r:embed="rId5"/>
          <a:stretch>
            <a:fillRect/>
          </a:stretch>
        </p:blipFill>
        <p:spPr>
          <a:xfrm>
            <a:off x="977990" y="1372484"/>
            <a:ext cx="3182022" cy="311947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106</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2024-07-25T01:39:40Z</dcterms:modified>
</cp:coreProperties>
</file>