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5"/>
  </p:normalViewPr>
  <p:slideViewPr>
    <p:cSldViewPr snapToGrid="0" snapToObjects="1">
      <p:cViewPr varScale="1">
        <p:scale>
          <a:sx n="129" d="100"/>
          <a:sy n="129" d="100"/>
        </p:scale>
        <p:origin x="10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本革ファスナーポーチ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764779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材：本革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W180×H130×D7mm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装：クリアケース入り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受注生産品となりますので 発送までにお時間をいただいております。納期についてはお問い合わせください。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考：黒・ブラウン・グレージュ・赤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661276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54586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フラットタイプのすっきりとしたデザインと、上質な本革素材が高級感を与えるポーチです。カラーバリエーションは黒、ブラウン、グレージュ、赤の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色。オリジナル名入れも可能です。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B0F108F-C795-F04B-A963-8037F610C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738" y="1381507"/>
            <a:ext cx="3208823" cy="31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106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2024-07-25T01:39:40Z</dcterms:modified>
</cp:coreProperties>
</file>