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63"/>
  </p:normalViewPr>
  <p:slideViewPr>
    <p:cSldViewPr snapToGrid="0" snapToObjects="1">
      <p:cViewPr varScale="1">
        <p:scale>
          <a:sx n="120" d="100"/>
          <a:sy n="120" d="100"/>
        </p:scale>
        <p:origin x="200" y="4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Qi(</a:t>
            </a:r>
            <a:r>
              <a:rPr lang="ja-JP" altLang="en-US" sz="2000">
                <a:solidFill>
                  <a:schemeClr val="bg1"/>
                </a:solidFill>
                <a:latin typeface="Meiryo UI" panose="020B0604030504040204" pitchFamily="34" charset="-128"/>
                <a:ea typeface="Meiryo UI" panose="020B0604030504040204" pitchFamily="34" charset="-128"/>
              </a:rPr>
              <a:t>チー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対応サークルワイヤレス充電器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PC</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メタル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95×D5mm</a:t>
            </a:r>
          </a:p>
          <a:p>
            <a:r>
              <a:rPr lang="ja-JP" altLang="en-US" sz="900">
                <a:latin typeface="Meiryo UI" panose="020B0604030504040204" pitchFamily="34" charset="-128"/>
                <a:ea typeface="Meiryo UI" panose="020B0604030504040204" pitchFamily="34" charset="-128"/>
              </a:rPr>
              <a:t>付属品：</a:t>
            </a:r>
            <a:r>
              <a:rPr lang="en" altLang="ja-JP" sz="900" dirty="0" err="1">
                <a:latin typeface="Meiryo UI" panose="020B0604030504040204" pitchFamily="34" charset="-128"/>
                <a:ea typeface="Meiryo UI" panose="020B0604030504040204" pitchFamily="34" charset="-128"/>
              </a:rPr>
              <a:t>microUSB</a:t>
            </a:r>
            <a:r>
              <a:rPr lang="ja-JP" altLang="en-US" sz="900">
                <a:latin typeface="Meiryo UI" panose="020B0604030504040204" pitchFamily="34" charset="-128"/>
                <a:ea typeface="Meiryo UI" panose="020B0604030504040204" pitchFamily="34" charset="-128"/>
              </a:rPr>
              <a:t>ケーブル</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注意事項：対応機種のご確認をおねがいします。</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考：（入力電圧）</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V/1A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出力電圧）</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V/1A </a:t>
            </a:r>
          </a:p>
          <a:p>
            <a:r>
              <a:rPr lang="ja-JP" altLang="en-US" sz="900">
                <a:latin typeface="Meiryo UI" panose="020B0604030504040204" pitchFamily="34" charset="-128"/>
                <a:ea typeface="Meiryo UI" panose="020B0604030504040204" pitchFamily="34" charset="-128"/>
              </a:rPr>
              <a:t>　　　　　　シルバー・ゴールド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出張など際に持っていくにも便利な薄型でコンパクトなワイヤレス充電器です。</a:t>
            </a: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対応可能な最新スマートフォンでしたら上に置くだけで充電できます。色はシルバーとゴールドから。</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A5E88D86-F9C1-7646-91F5-62A34C9302D0}"/>
              </a:ext>
            </a:extLst>
          </p:cNvPr>
          <p:cNvPicPr>
            <a:picLocks noChangeAspect="1"/>
          </p:cNvPicPr>
          <p:nvPr/>
        </p:nvPicPr>
        <p:blipFill>
          <a:blip r:embed="rId5"/>
          <a:stretch>
            <a:fillRect/>
          </a:stretch>
        </p:blipFill>
        <p:spPr>
          <a:xfrm>
            <a:off x="784489" y="1495078"/>
            <a:ext cx="3443249" cy="319730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TotalTime>
  <Words>116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2024-07-25T01:39:41Z</dcterms:modified>
</cp:coreProperties>
</file>