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9"/>
  </p:normalViewPr>
  <p:slideViewPr>
    <p:cSldViewPr snapToGrid="0" snapToObjects="1">
      <p:cViewPr varScale="1">
        <p:scale>
          <a:sx n="129" d="100"/>
          <a:sy n="129" d="100"/>
        </p:scale>
        <p:origin x="688" y="-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カトラリーセット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6448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材：（スプーン、フォーク、はし）ステンレス（ケース）クロロプレンゴム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：（スプーン、フォーク）全長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はし）全長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ケース）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H195×D2mm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5523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3982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汚れの落ちも良く頑丈で高級感もあるステンレス性のカトラリーセットです。専用ケース以外にもスプーンやフォークの柄の部分にもオリジナル名入れが可能ですので、是非ご活用ください。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DA9BCB30-C6CD-E84F-AA0B-6CAA2A27E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19" y="1487879"/>
            <a:ext cx="4020429" cy="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100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2024-07-25T01:39:41Z</dcterms:modified>
</cp:coreProperties>
</file>