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ラウンドグラス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(330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材：ソーダガラス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H98mm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冷たい飲み物を入れる以外にも、ミニサラダボウルなとしても利用できる、オシャレで可愛いグラスです。オリジナル名入れも映えますので、ノベルティグッズとしてもおすすめです。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5A5B5A51-A3BA-3642-8E34-9E4A955CD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46" y="1341252"/>
            <a:ext cx="3056011" cy="36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2024-07-25T01:39:42Z</dcterms:modified>
</cp:coreProperties>
</file>