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3"/>
  </p:normalViewPr>
  <p:slideViewPr>
    <p:cSldViewPr snapToGrid="0" snapToObjects="1">
      <p:cViewPr varScale="1">
        <p:scale>
          <a:sx n="119" d="100"/>
          <a:sy n="119" d="100"/>
        </p:scale>
        <p:origin x="-48" y="7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カスタムメイドワイドふせん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(15</a:t>
            </a:r>
            <a:r>
              <a:rPr lang="en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cm</a:t>
            </a:r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幅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  <a:endParaRPr lang="ja-JP" altLang="en-US" sz="20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材：紙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W151×H42×D6mm</a:t>
            </a:r>
            <a:b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</a:b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包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装：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PP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袋入り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利用シーンに合わせて縦書き用にも横書き用にも使用できる、便利な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15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センチ幅タイプのワイドふせんです。カバーにフルカラー名入れが可能ですので、お気軽にお申し付けください。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4" name="図 43">
            <a:extLst>
              <a:ext uri="{FF2B5EF4-FFF2-40B4-BE49-F238E27FC236}">
                <a16:creationId xmlns:a16="http://schemas.microsoft.com/office/drawing/2014/main" id="{EE340306-3058-4346-803B-9E94302976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116" y="1830012"/>
            <a:ext cx="4052244" cy="2596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563</TotalTime>
  <Words>73</Words>
  <Application>Microsoft Office PowerPoint</Application>
  <PresentationFormat>画面に合わせる (4:3)</PresentationFormat>
  <Paragraphs>12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245</cp:revision>
  <cp:lastPrinted>2021-07-20T08:57:41Z</cp:lastPrinted>
  <dcterms:created xsi:type="dcterms:W3CDTF">2021-06-21T09:41:39Z</dcterms:created>
  <dcterms:modified xsi:type="dcterms:W3CDTF">2024-07-25T01:39:43Z</dcterms:modified>
</cp:coreProperties>
</file>