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3"/>
  </p:normalViewPr>
  <p:slideViewPr>
    <p:cSldViewPr snapToGrid="0" snapToObjects="1">
      <p:cViewPr varScale="1">
        <p:scale>
          <a:sx n="119" d="100"/>
          <a:sy n="119" d="100"/>
        </p:scale>
        <p:origin x="-48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カスタムメイドワイドふせん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(10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cm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幅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材：紙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W101×H42×D6mm</a:t>
            </a:r>
            <a:b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利用シーンに合わせて縦書き用にも横書き用にも使用できる、便利な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センチ幅タイプのワイドふせんです。カバーにフルカラー名入れが可能ですので、お気軽にお申し付けください。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D5E3B839-5AE1-9547-979F-C98AC860D4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10" y="1877670"/>
            <a:ext cx="4231097" cy="258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560</TotalTime>
  <Words>73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244</cp:revision>
  <cp:lastPrinted>2021-07-20T08:57:41Z</cp:lastPrinted>
  <dcterms:created xsi:type="dcterms:W3CDTF">2021-06-21T09:41:39Z</dcterms:created>
  <dcterms:modified xsi:type="dcterms:W3CDTF">2024-07-25T01:39:43Z</dcterms:modified>
</cp:coreProperties>
</file>