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9"/>
  </p:normalViewPr>
  <p:slideViewPr>
    <p:cSldViewPr snapToGrid="0" snapToObjects="1">
      <p:cViewPr varScale="1">
        <p:scale>
          <a:sx n="118" d="100"/>
          <a:sy n="118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クラフトワークリングメモ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材：紙、スチール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W105×H74×D12mm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袋添付（名入れ有りの場合は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考：メモ用紙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方眼入）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チャコール・ネイビー・オリーブ・バーガンディ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イラストも文章も書きやすい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方眼のメモ用紙で人気の高い、手の平サイズのシンプルなメモ調です。カバーはチャコール、ネイビー、オリーブ、バーガンディの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E91E340-9BC0-E646-94F6-F14551861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17" y="1357446"/>
            <a:ext cx="3668286" cy="36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107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2024-07-25T01:39:43Z</dcterms:modified>
</cp:coreProperties>
</file>