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7"/>
  </p:normalViewPr>
  <p:slideViewPr>
    <p:cSldViewPr snapToGrid="0" snapToObjects="1">
      <p:cViewPr varScale="1">
        <p:scale>
          <a:sx n="124" d="100"/>
          <a:sy n="124" d="100"/>
        </p:scale>
        <p:origin x="17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フェイスメモボックス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W114×H85×D25mm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考：メモ約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枚（無地）　黒・青　　ネイビー・ブラウン　　ホワイト・グレー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レザー調のカバーは開けると裏側の色が違うため、さりげないお洒落も演出しているメモボックスです。カラーラインナップは全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タイプ。オリジナル名入れも可能ですので、販促用にもおすすめ。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DDBFF87-B0A5-534E-A207-7E9732FAA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39" y="1514376"/>
            <a:ext cx="3553651" cy="33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2024-07-25T01:39:45Z</dcterms:modified>
</cp:coreProperties>
</file>