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1"/>
  </p:normalViewPr>
  <p:slideViewPr>
    <p:cSldViewPr snapToGrid="0" snapToObjects="1">
      <p:cViewPr varScale="1">
        <p:scale>
          <a:sx n="120" d="100"/>
          <a:sy n="120" d="100"/>
        </p:scale>
        <p:origin x="200" y="6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6+1</a:t>
            </a:r>
            <a:r>
              <a:rPr lang="ja-JP" altLang="en-US" sz="2000">
                <a:solidFill>
                  <a:schemeClr val="bg1"/>
                </a:solidFill>
                <a:latin typeface="Meiryo UI" panose="020B0604030504040204" pitchFamily="34" charset="-128"/>
                <a:ea typeface="Meiryo UI" panose="020B0604030504040204" pitchFamily="34" charset="-128"/>
              </a:rPr>
              <a:t>付箋セット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W74×H105×D7mm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考：ふせん約</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枚（無地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a:latin typeface="Meiryo UI" panose="020B0604030504040204" pitchFamily="34" charset="-128"/>
                <a:ea typeface="Meiryo UI" panose="020B0604030504040204" pitchFamily="34" charset="-128"/>
              </a:rPr>
              <a:t>種のふせん</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　ネイビー　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用途に合わせて使い分けられる実用的でカラフルなふせんセットです。カバーの色は黒、ネイビー、白の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種類から選択が可能ですので、名入れするオリジナルデザインに合わせてお選びください。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F6AC3EDB-0D2B-AA45-9BFE-C16072D3857C}"/>
              </a:ext>
            </a:extLst>
          </p:cNvPr>
          <p:cNvPicPr>
            <a:picLocks noChangeAspect="1"/>
          </p:cNvPicPr>
          <p:nvPr/>
        </p:nvPicPr>
        <p:blipFill>
          <a:blip r:embed="rId5"/>
          <a:stretch>
            <a:fillRect/>
          </a:stretch>
        </p:blipFill>
        <p:spPr>
          <a:xfrm>
            <a:off x="840430" y="1447936"/>
            <a:ext cx="3396506" cy="365011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94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2024-07-25T01:39:45Z</dcterms:modified>
</cp:coreProperties>
</file>