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1"/>
  </p:normalViewPr>
  <p:slideViewPr>
    <p:cSldViewPr snapToGrid="0" snapToObjects="1">
      <p:cViewPr varScale="1">
        <p:scale>
          <a:sx n="120" d="100"/>
          <a:sy n="120" d="100"/>
        </p:scale>
        <p:origin x="64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5+2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付箋セット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W74×H105×D7mm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考：ふせん大約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(2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方眼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、ふせん中約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無地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ふせん小約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×5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種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黒　ネイビー　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大と中サイズは白一色のみですが、小はカラフルなカラーふせんで見た目にも可愛いセットです。カバーは黒、ネイビー、白の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色展開でご用意しておりますので、お好みでお選びください。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5CEB43A5-022D-C74B-9262-EDE1578CE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46" y="1360847"/>
            <a:ext cx="3419213" cy="36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113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2024-07-25T01:39:46Z</dcterms:modified>
</cp:coreProperties>
</file>