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3"/>
  </p:normalViewPr>
  <p:slideViewPr>
    <p:cSldViewPr snapToGrid="0" snapToObjects="1">
      <p:cViewPr varScale="1">
        <p:scale>
          <a:sx n="119" d="100"/>
          <a:sy n="119" d="100"/>
        </p:scale>
        <p:origin x="-4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3type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メモ付箋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W74×H105×D7mm</a:t>
            </a:r>
            <a:b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付属品：紙ケース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種のふせん</a:t>
            </a:r>
            <a:b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黒・ネイビー・白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伝達事項の多いシーンなどでは大変に役立つメモふせんのセットです。専用のケース入りで持ち運び用にも重宝します。ケースは黒、ネイビー、白の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色から選択でき、オリジナル名入れも可能です。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E22E97DC-023C-494F-9739-3BCBEA5C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51" y="1470760"/>
            <a:ext cx="3490699" cy="34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2024-07-25T01:39:46Z</dcterms:modified>
</cp:coreProperties>
</file>