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4"/>
  </p:normalViewPr>
  <p:slideViewPr>
    <p:cSldViewPr snapToGrid="0" snapToObjects="1">
      <p:cViewPr varScale="1">
        <p:scale>
          <a:sx n="132" d="100"/>
          <a:sy n="132" d="100"/>
        </p:scale>
        <p:origin x="392" y="-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8" y="63536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フォトフレームクロック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白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11502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130×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能：時刻表示・カレンダー・アラーム・温度計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備考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電池は含まれておりません。（単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44460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9044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人気の高い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判サイズの写真を収められるフォトフレーム。右側のデジタル部分には時刻、カレンダー、アラーム、温度計が表示できますので、家庭にもオフィスのデスク回りにも幅広く活用可能。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8" name="Picture 24" descr="https://www.kilamek-novelty.com/html/upload/save_image/hi-242441/242441-01.jpg">
            <a:extLst>
              <a:ext uri="{FF2B5EF4-FFF2-40B4-BE49-F238E27FC236}">
                <a16:creationId xmlns:a16="http://schemas.microsoft.com/office/drawing/2014/main" id="{157A7369-FF78-F547-9BF2-A3E8D6CA8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8581" r="6671" b="13270"/>
          <a:stretch/>
        </p:blipFill>
        <p:spPr bwMode="auto">
          <a:xfrm>
            <a:off x="556384" y="1682929"/>
            <a:ext cx="3826957" cy="29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2024-07-25T01:39:50Z</dcterms:modified>
</cp:coreProperties>
</file>