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5"/>
  </p:normalViewPr>
  <p:slideViewPr>
    <p:cSldViewPr snapToGrid="0" snapToObjects="1">
      <p:cViewPr varScale="1">
        <p:scale>
          <a:sx n="135" d="100"/>
          <a:sy n="135" d="100"/>
        </p:scale>
        <p:origin x="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本革ストラップペンホルダー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9874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ストラップ含まず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W40×H50×D12mm(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ストラップ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	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受注生産品となりますので、発送までにお時間をいただいております。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4964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3423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ペンを首から下げたい場合などにとっても便利な上、見た目もオシャレな本革素材のペンホルダーです。カラーバリエーションは全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色。オリジナル名入れも可能ですので是非ご活用ください。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 descr="https://www.kilamek-novelty.com/html/upload/save_image/hi-243943/243943-01.jpg">
            <a:extLst>
              <a:ext uri="{FF2B5EF4-FFF2-40B4-BE49-F238E27FC236}">
                <a16:creationId xmlns:a16="http://schemas.microsoft.com/office/drawing/2014/main" id="{D283EF4A-BC88-BF45-8A20-B0CA1120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3" y="1324902"/>
            <a:ext cx="3412900" cy="34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119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2024-07-25T01:39:50Z</dcterms:modified>
</cp:coreProperties>
</file>