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35"/>
  </p:normalViewPr>
  <p:slideViewPr>
    <p:cSldViewPr snapToGrid="0" snapToObjects="1">
      <p:cViewPr varScale="1">
        <p:scale>
          <a:sx n="135" d="100"/>
          <a:sy n="135" d="100"/>
        </p:scale>
        <p:origin x="168" y="1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本革ペンタグホルダー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987421"/>
            <a:ext cx="4140913" cy="1341009"/>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広げた状態で</a:t>
            </a:r>
            <a:r>
              <a:rPr lang="en-US" altLang="ja-JP" sz="900" dirty="0">
                <a:latin typeface="Meiryo UI" panose="020B0604030504040204" pitchFamily="34" charset="-128"/>
                <a:ea typeface="Meiryo UI" panose="020B0604030504040204" pitchFamily="34" charset="-128"/>
              </a:rPr>
              <a:t>)W30×H305×D10mm(</a:t>
            </a:r>
            <a:r>
              <a:rPr lang="ja-JP" altLang="en-US" sz="900">
                <a:latin typeface="Meiryo UI" panose="020B0604030504040204" pitchFamily="34" charset="-128"/>
                <a:ea typeface="Meiryo UI" panose="020B0604030504040204" pitchFamily="34" charset="-128"/>
              </a:rPr>
              <a:t>畳んだ状態</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W30×H160×D20mm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考：黒・ブラウン・グレージュ・赤</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受注生産品となりますので、発送までにお時間をいただいております。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納期についてはお問い合わせください。</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849649"/>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34233"/>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タグのように取り付けられる仕様がとってもオシャレな本革素材の赤色ペンホルダーです。名入れプリントも可能ですので、オリジナルグッズやノベルティアイテムとしても是非！</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descr="https://www.kilamek-novelty.com/html/upload/save_image/hi-244346/244346-01.jpg">
            <a:extLst>
              <a:ext uri="{FF2B5EF4-FFF2-40B4-BE49-F238E27FC236}">
                <a16:creationId xmlns:a16="http://schemas.microsoft.com/office/drawing/2014/main" id="{4301063E-BC35-FD4D-9684-35A7A6B68D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413" y="1496155"/>
            <a:ext cx="3076601" cy="30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TotalTime>
  <Words>118</Words>
  <Application>Microsoft Office PowerPoint</Application>
  <PresentationFormat>画面に合わせる (4:3)</PresentationFormat>
  <Paragraphs>18</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2024-07-25T01:39:50Z</dcterms:modified>
</cp:coreProperties>
</file>