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5"/>
  </p:normalViewPr>
  <p:slideViewPr>
    <p:cSldViewPr snapToGrid="0" snapToObjects="1">
      <p:cViewPr varScale="1">
        <p:scale>
          <a:sx n="135" d="100"/>
          <a:sy n="135" d="100"/>
        </p:scale>
        <p:origin x="1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本革スリムしおり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9874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W20×H90×D2mm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	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受注生産品となりますので、発送までにお時間をいただいております。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納期についてはお問い合わせください。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4964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3423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思わず本を読みたくなる、本革素材で見た目もオシャレな赤色のスリムタイプなしおりです。名入れプリントも可能ですので、オリジナルグッズやノベルティアイテムとしても人気があります。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 descr="https://www.kilamek-novelty.com/html/upload/save_image/hi-244742/244742-01.jpg">
            <a:extLst>
              <a:ext uri="{FF2B5EF4-FFF2-40B4-BE49-F238E27FC236}">
                <a16:creationId xmlns:a16="http://schemas.microsoft.com/office/drawing/2014/main" id="{B28A19CC-D93D-0A44-9B59-CE3B7E39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8" y="1495166"/>
            <a:ext cx="2993619" cy="29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110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2024-07-25T01:39:51Z</dcterms:modified>
</cp:coreProperties>
</file>