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35"/>
  </p:normalViewPr>
  <p:slideViewPr>
    <p:cSldViewPr snapToGrid="0" snapToObjects="1">
      <p:cViewPr varScale="1">
        <p:scale>
          <a:sx n="135" d="100"/>
          <a:sy n="135" d="100"/>
        </p:scale>
        <p:origin x="168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本革スクエアキーリング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4987421"/>
            <a:ext cx="4140913" cy="1341009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材：本革　他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キーリング含まず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)W30×H50×D10mm(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キーリング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直径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25mm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付属品：ペーパークリップ約１０本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包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装：クリアケース入り	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生産国：日本製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考：黒・ブラウン・グレージュ・赤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注意事項 	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受注生産品となりますので、発送までにお時間をいただいております。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※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納期についてはお問い合わせください。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4849649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4734233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59607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上質な本革を使用したスクエア型がとってもオシャレな赤色のキーリングです。名入れプリントが可能ですので、オリジナルグッズやノベルティアイテムとしてもおすすめです。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026" name="Picture 2" descr="https://www.kilamek-novelty.com/html/upload/save_image/hi-245145/245145-01.jpg">
            <a:extLst>
              <a:ext uri="{FF2B5EF4-FFF2-40B4-BE49-F238E27FC236}">
                <a16:creationId xmlns:a16="http://schemas.microsoft.com/office/drawing/2014/main" id="{9665BBED-3C89-A048-BAC7-8365D200B9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158" y="1399517"/>
            <a:ext cx="3341593" cy="3341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525</TotalTime>
  <Words>117</Words>
  <Application>Microsoft Office PowerPoint</Application>
  <PresentationFormat>画面に合わせる (4:3)</PresentationFormat>
  <Paragraphs>18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234</cp:revision>
  <cp:lastPrinted>2021-07-20T08:57:41Z</cp:lastPrinted>
  <dcterms:created xsi:type="dcterms:W3CDTF">2021-06-21T09:41:39Z</dcterms:created>
  <dcterms:modified xsi:type="dcterms:W3CDTF">2024-07-25T01:39:51Z</dcterms:modified>
</cp:coreProperties>
</file>