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598"/>
  </p:normalViewPr>
  <p:slideViewPr>
    <p:cSldViewPr snapToGrid="0" snapToObjects="1">
      <p:cViewPr varScale="1">
        <p:scale>
          <a:sx n="139" d="100"/>
          <a:sy n="139" d="100"/>
        </p:scale>
        <p:origin x="17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本革名刺＆カードケース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069127"/>
            <a:ext cx="4140913" cy="12025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材：本革　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W100×H60×D20mm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装：クリアケース入り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考：黒・ブラウン・グレージュ・赤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 	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受注生産品となりますので、発送までにお時間をいただいております。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納期についてはお問い合わせください。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4893607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778191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本革素材がビジネスシーンにマッチするオシャレで上質な名刺＆カードケースです。カラーバリエーションは黒、ブラウン、グレージュ、赤の全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色です。是非ご活用ください。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8" name="Picture 4" descr="https://www.kilamek-novelty.com/html/upload/save_image/hi-245541/245541-01.jpg">
            <a:extLst>
              <a:ext uri="{FF2B5EF4-FFF2-40B4-BE49-F238E27FC236}">
                <a16:creationId xmlns:a16="http://schemas.microsoft.com/office/drawing/2014/main" id="{74B57C11-B6D3-814B-9CE7-93572A7B4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29" y="1440688"/>
            <a:ext cx="3096436" cy="309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</TotalTime>
  <Words>106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2024-07-25T01:39:51Z</dcterms:modified>
</cp:coreProperties>
</file>