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724"/>
  </p:normalViewPr>
  <p:slideViewPr>
    <p:cSldViewPr snapToGrid="0" snapToObjects="1">
      <p:cViewPr varScale="1">
        <p:scale>
          <a:sx n="132" d="100"/>
          <a:sy n="132" d="100"/>
        </p:scale>
        <p:origin x="3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テントクロス折りたたみ保冷温トート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111113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持ち手含まず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)W360×H350×D100mm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収納時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)W130×H140×D10mm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OPP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OPP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考：黒・グレー・ネイビー・オリーブ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 	</a:t>
            </a:r>
          </a:p>
          <a:p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サイズは標準値です。縫製品の為、実際のサイズは異なる場合があります。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4974720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859304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コンパクトにたためるため持ち歩きにも便利な上、耐久性にも優れたテントクロス生地を使用した、非常に便利な保冷温トートです。黒、ブレー、ネイビー、オリーブの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色展開から選択可能です。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8" name="Picture 14" descr="https://www.kilamek-novelty.com/html/upload/save_image/hi-246746/246746-01.jpg">
            <a:extLst>
              <a:ext uri="{FF2B5EF4-FFF2-40B4-BE49-F238E27FC236}">
                <a16:creationId xmlns:a16="http://schemas.microsoft.com/office/drawing/2014/main" id="{00F42099-581C-9244-AF1A-BB548C372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18" y="1355099"/>
            <a:ext cx="3543882" cy="354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</TotalTime>
  <Words>131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2024-07-25T01:39:52Z</dcterms:modified>
</cp:coreProperties>
</file>