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724"/>
  </p:normalViewPr>
  <p:slideViewPr>
    <p:cSldViewPr snapToGrid="0" snapToObjects="1">
      <p:cViewPr varScale="1">
        <p:scale>
          <a:sx n="132" d="100"/>
          <a:sy n="132" d="100"/>
        </p:scale>
        <p:origin x="392"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テントクロスクリアポーチ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 altLang="ja-JP" sz="900" dirty="0">
                <a:latin typeface="Meiryo UI" panose="020B0604030504040204" pitchFamily="34" charset="-128"/>
                <a:ea typeface="Meiryo UI" panose="020B0604030504040204" pitchFamily="34" charset="-128"/>
              </a:rPr>
              <a:t>PVC</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 W245×H330×D20</a:t>
            </a:r>
            <a:r>
              <a:rPr lang="ja-JP" altLang="en" sz="900">
                <a:latin typeface="Meiryo UI" panose="020B0604030504040204" pitchFamily="34" charset="-128"/>
                <a:ea typeface="Meiryo UI" panose="020B0604030504040204" pitchFamily="34" charset="-128"/>
              </a:rPr>
              <a:t>ｍｍ</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考：黒・グレー・ネイビー・オリーブ</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サイズは標準値です。縫製品の為、実際のサイズは異なる場合があります。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丈夫なテントクロス生地を使用し表面はクリアで中身が視認できるとっても便利な黒色のポーチです。撥水加工が施されていますのでちょっとした水濡れからも中身を守ってくれて便利です。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descr="https://www.kilamek-novelty.com/html/upload/save_image/hi-247149/247149-01.jpg">
            <a:extLst>
              <a:ext uri="{FF2B5EF4-FFF2-40B4-BE49-F238E27FC236}">
                <a16:creationId xmlns:a16="http://schemas.microsoft.com/office/drawing/2014/main" id="{D5B07CCE-6EF7-9645-B5E5-AEDC23AAA7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140" y="1499349"/>
            <a:ext cx="3483283" cy="348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TotalTime>
  <Words>107</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2024-07-25T01:39:52Z</dcterms:modified>
</cp:coreProperties>
</file>