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98"/>
  </p:normalViewPr>
  <p:slideViewPr>
    <p:cSldViewPr snapToGrid="0" snapToObjects="1">
      <p:cViewPr varScale="1">
        <p:scale>
          <a:sx n="139" d="100"/>
          <a:sy n="139" d="100"/>
        </p:scale>
        <p:origin x="176" y="2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本革捺印マット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69127"/>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W105×H70×D3mm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考：黒・ブラウン・グレージュ・赤</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受注生産品となりますので、発送までにお時間をいただいております。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9360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7819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本革素材だからこその適度な感触がとても心地良く押しやすい捺印用の上質なマットです。こだわりのギフトアイテムとして人気があります。カラーバリエーションは全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descr="https://www.kilamek-novelty.com/html/upload/save_image/hi-248641/248641-01.jpg">
            <a:extLst>
              <a:ext uri="{FF2B5EF4-FFF2-40B4-BE49-F238E27FC236}">
                <a16:creationId xmlns:a16="http://schemas.microsoft.com/office/drawing/2014/main" id="{E0CE54E2-BCE5-7F44-8963-FCF936A1D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12" y="1371901"/>
            <a:ext cx="3394024" cy="339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TotalTime>
  <Words>108</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2024-07-25T01:39:53Z</dcterms:modified>
</cp:coreProperties>
</file>