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77"/>
  </p:normalViewPr>
  <p:slideViewPr>
    <p:cSldViewPr snapToGrid="0" snapToObjects="1">
      <p:cViewPr varScale="1">
        <p:scale>
          <a:sx n="127" d="100"/>
          <a:sy n="127" d="100"/>
        </p:scale>
        <p:origin x="680" y="27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マグボトル</a:t>
            </a:r>
            <a:r>
              <a:rPr lang="en-US" altLang="ja-JP" sz="2000" dirty="0">
                <a:solidFill>
                  <a:schemeClr val="bg1"/>
                </a:solidFill>
                <a:latin typeface="Meiryo UI" panose="020B0604030504040204" pitchFamily="34" charset="-128"/>
                <a:ea typeface="Meiryo UI" panose="020B0604030504040204" pitchFamily="34" charset="-128"/>
              </a:rPr>
              <a:t>(200</a:t>
            </a:r>
            <a:r>
              <a:rPr lang="en" altLang="ja-JP" sz="2000" dirty="0">
                <a:solidFill>
                  <a:schemeClr val="bg1"/>
                </a:solidFill>
                <a:latin typeface="Meiryo UI" panose="020B0604030504040204" pitchFamily="34" charset="-128"/>
                <a:ea typeface="Meiryo UI" panose="020B0604030504040204" pitchFamily="34" charset="-128"/>
              </a:rPr>
              <a:t>ml)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材：ステンレス鋼、</a:t>
            </a:r>
            <a:r>
              <a:rPr lang="en" altLang="ja-JP" sz="900" dirty="0">
                <a:latin typeface="Meiryo UI" panose="020B0604030504040204" pitchFamily="34" charset="-128"/>
                <a:ea typeface="Meiryo UI" panose="020B0604030504040204" pitchFamily="34" charset="-128"/>
              </a:rPr>
              <a:t>PP</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シリコンゴム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：直径</a:t>
            </a:r>
            <a:r>
              <a:rPr lang="en-US" altLang="ja-JP" sz="900" dirty="0">
                <a:latin typeface="Meiryo UI" panose="020B0604030504040204" pitchFamily="34" charset="-128"/>
                <a:ea typeface="Meiryo UI" panose="020B0604030504040204" pitchFamily="34" charset="-128"/>
              </a:rPr>
              <a:t>55×H150mm</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200ml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装：化粧箱入り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考：黒・白</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 altLang="ja-JP" sz="1600" dirty="0">
                <a:latin typeface="Meiryo UI" panose="020B0604030504040204" pitchFamily="34" charset="-128"/>
                <a:ea typeface="Meiryo UI" panose="020B0604030504040204" pitchFamily="34" charset="-128"/>
              </a:rPr>
              <a:t>200ml</a:t>
            </a:r>
            <a:r>
              <a:rPr lang="ja-JP" altLang="en-US" sz="1600">
                <a:latin typeface="Meiryo UI" panose="020B0604030504040204" pitchFamily="34" charset="-128"/>
                <a:ea typeface="Meiryo UI" panose="020B0604030504040204" pitchFamily="34" charset="-128"/>
              </a:rPr>
              <a:t>サイズの、すっきりとしたシンプルでオシャレなマグボトルです。カラーバリエーションは黒と白の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色展開。どちらも名入れプリントが可能ですのでオリジナルグッズ等にも最適です。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4" name="図 33">
            <a:extLst>
              <a:ext uri="{FF2B5EF4-FFF2-40B4-BE49-F238E27FC236}">
                <a16:creationId xmlns:a16="http://schemas.microsoft.com/office/drawing/2014/main" id="{822DCA06-E895-D642-80A3-F1DE21A766AB}"/>
              </a:ext>
            </a:extLst>
          </p:cNvPr>
          <p:cNvPicPr>
            <a:picLocks noChangeAspect="1"/>
          </p:cNvPicPr>
          <p:nvPr/>
        </p:nvPicPr>
        <p:blipFill>
          <a:blip r:embed="rId5"/>
          <a:stretch>
            <a:fillRect/>
          </a:stretch>
        </p:blipFill>
        <p:spPr>
          <a:xfrm>
            <a:off x="842320" y="1304464"/>
            <a:ext cx="3299323" cy="370720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567</TotalTime>
  <Words>85</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258</cp:revision>
  <cp:lastPrinted>2021-07-20T08:57:41Z</cp:lastPrinted>
  <dcterms:created xsi:type="dcterms:W3CDTF">2021-06-21T09:41:39Z</dcterms:created>
  <dcterms:modified xsi:type="dcterms:W3CDTF">2024-07-25T01:39:53Z</dcterms:modified>
</cp:coreProperties>
</file>