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5"/>
  </p:normalViewPr>
  <p:slideViewPr>
    <p:cSldViewPr snapToGrid="0" snapToObjects="1">
      <p:cViewPr varScale="1">
        <p:scale>
          <a:sx n="135" d="100"/>
          <a:sy n="135" d="100"/>
        </p:scale>
        <p:origin x="71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マルシェタイプ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W350×H350mm(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枚／セット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サイズは標準値です。縫製品の為、実際のサイズは異なる場合があります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オーガニックコットンを使用した柔らかく優しい風合いな上、見た目もとってもお洒落なマルシェバッグです。オリジナル名入れも可能なため、ノベルティグッズとしてもおすすめです。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 descr="https://www.kilamek-novelty.com/html/upload/save_image/hi-254246/254246-01.jpg">
            <a:extLst>
              <a:ext uri="{FF2B5EF4-FFF2-40B4-BE49-F238E27FC236}">
                <a16:creationId xmlns:a16="http://schemas.microsoft.com/office/drawing/2014/main" id="{AB7CDAB9-986D-B746-9B0A-1457C40A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05" y="1458858"/>
            <a:ext cx="3489389" cy="34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2024-07-25T01:39:58Z</dcterms:modified>
</cp:coreProperties>
</file>